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D92B"/>
    <a:srgbClr val="FFFF66"/>
    <a:srgbClr val="FF0000"/>
    <a:srgbClr val="FFFF00"/>
    <a:srgbClr val="FFD9D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7418" autoAdjust="0"/>
  </p:normalViewPr>
  <p:slideViewPr>
    <p:cSldViewPr>
      <p:cViewPr varScale="1">
        <p:scale>
          <a:sx n="74" d="100"/>
          <a:sy n="74" d="100"/>
        </p:scale>
        <p:origin x="14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176" y="0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176" y="9373076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4B53F7E7-4D7A-4BA0-8145-D9EED7F0E6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4796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7" y="4686538"/>
            <a:ext cx="5390810" cy="444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6CB5B19B-2A7B-4820-A495-7EA32EFCEB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4819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956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FCEB3-C420-400D-9DF3-AABFEA07EB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874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4B9A6-F962-47BE-A435-95FB34C96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44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A7B6-14F3-4207-B043-8CD2B4D488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231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74904" y="6311348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751B-34C4-41F7-9A42-B8AF861495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378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F343-E9CF-4B4F-B1F2-5AE56531BE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106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89A7-C794-42E5-B514-19BD8B9D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084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135CE-EC53-4CC2-8921-63B1DF7CEF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000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8E426-13D8-4731-800B-C6CA3BC2C7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394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AC06-2987-4D3C-B767-74FF378237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645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220E-741E-4C4E-AF44-E2074EF01C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94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80E6-BF27-4B64-B1E8-768BD1D51D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851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FD9BB62-D0E4-4F2F-9365-A85B5DD33C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7"/>
          <p:cNvSpPr>
            <a:spLocks noChangeArrowheads="1"/>
          </p:cNvSpPr>
          <p:nvPr/>
        </p:nvSpPr>
        <p:spPr bwMode="auto">
          <a:xfrm>
            <a:off x="159931" y="428101"/>
            <a:ext cx="8804557" cy="6069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【</a:t>
            </a:r>
            <a:r>
              <a:rPr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●●分野</a:t>
            </a:r>
            <a:r>
              <a:rPr lang="en-US" altLang="ja-JP" sz="24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】</a:t>
            </a:r>
            <a:r>
              <a:rPr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事業名</a:t>
            </a:r>
            <a:r>
              <a:rPr lang="ja-JP" altLang="en-US" sz="1800" b="1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（代表団体名）</a:t>
            </a:r>
            <a:endParaRPr lang="ja-JP" altLang="en-US" sz="1400" b="1" dirty="0">
              <a:solidFill>
                <a:schemeClr val="bg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1004165"/>
            <a:ext cx="8784976" cy="1085519"/>
          </a:xfrm>
          <a:prstGeom prst="rect">
            <a:avLst/>
          </a:prstGeom>
          <a:solidFill>
            <a:srgbClr val="FFFF66"/>
          </a:solidFill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ja-JP" altLang="en-US" sz="1400" dirty="0"/>
              <a:t>○・・・（事業概要）</a:t>
            </a:r>
            <a:endParaRPr lang="en-US" altLang="ja-JP" sz="1400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59931" y="2154342"/>
            <a:ext cx="21078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600" dirty="0">
                <a:latin typeface="Tahoma" pitchFamily="34" charset="0"/>
              </a:rPr>
              <a:t>◆事業実施エリア</a:t>
            </a:r>
            <a:endParaRPr lang="en-US" altLang="ja-JP" sz="1600" dirty="0">
              <a:latin typeface="Tahoma" pitchFamily="34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94592" y="2479866"/>
            <a:ext cx="3009256" cy="1797143"/>
          </a:xfrm>
          <a:prstGeom prst="rect">
            <a:avLst/>
          </a:prstGeom>
          <a:noFill/>
          <a:ln>
            <a:solidFill>
              <a:srgbClr val="27D92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endParaRPr lang="en-US" altLang="ja-JP" sz="1400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44851" y="4365104"/>
            <a:ext cx="1315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600" dirty="0">
                <a:latin typeface="Tahoma" pitchFamily="34" charset="0"/>
              </a:rPr>
              <a:t>◆実施体制</a:t>
            </a:r>
            <a:endParaRPr lang="en-US" altLang="ja-JP" sz="1600" dirty="0">
              <a:latin typeface="Tahoma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79512" y="4703658"/>
            <a:ext cx="3009256" cy="2083939"/>
          </a:xfrm>
          <a:prstGeom prst="rect">
            <a:avLst/>
          </a:prstGeom>
          <a:noFill/>
          <a:ln>
            <a:solidFill>
              <a:srgbClr val="27D92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400" dirty="0"/>
              <a:t>・・・</a:t>
            </a:r>
            <a:endParaRPr lang="en-US" altLang="ja-JP" sz="1400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419872" y="2154342"/>
            <a:ext cx="21078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ja-JP" altLang="en-US" sz="1600" dirty="0">
                <a:latin typeface="Tahoma" pitchFamily="34" charset="0"/>
              </a:rPr>
              <a:t>◆プロジェクトの内容</a:t>
            </a:r>
            <a:endParaRPr lang="en-US" altLang="ja-JP" sz="1600" dirty="0">
              <a:latin typeface="Tahoma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434154" y="2479865"/>
            <a:ext cx="5530334" cy="4307731"/>
          </a:xfrm>
          <a:prstGeom prst="rect">
            <a:avLst/>
          </a:prstGeom>
          <a:noFill/>
          <a:ln>
            <a:solidFill>
              <a:srgbClr val="27D92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endParaRPr lang="en-US" altLang="ja-JP" sz="1400" dirty="0"/>
          </a:p>
        </p:txBody>
      </p:sp>
      <p:sp>
        <p:nvSpPr>
          <p:cNvPr id="21" name="テキスト ボックス 1"/>
          <p:cNvSpPr txBox="1"/>
          <p:nvPr/>
        </p:nvSpPr>
        <p:spPr>
          <a:xfrm>
            <a:off x="7886450" y="6711"/>
            <a:ext cx="1152128" cy="35306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4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様式第</a:t>
            </a:r>
            <a:r>
              <a:rPr lang="ja-JP" altLang="en-US" sz="14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３</a:t>
            </a:r>
            <a:r>
              <a:rPr lang="ja-JP" sz="14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号</a:t>
            </a:r>
            <a:endParaRPr 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DD96E-5931-40AC-B859-874B9284ABCF}"/>
              </a:ext>
            </a:extLst>
          </p:cNvPr>
          <p:cNvSpPr txBox="1"/>
          <p:nvPr/>
        </p:nvSpPr>
        <p:spPr>
          <a:xfrm>
            <a:off x="144851" y="4554"/>
            <a:ext cx="8819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企画提案書（概要版）</a:t>
            </a:r>
          </a:p>
        </p:txBody>
      </p:sp>
    </p:spTree>
    <p:extLst>
      <p:ext uri="{BB962C8B-B14F-4D97-AF65-F5344CB8AC3E}">
        <p14:creationId xmlns:p14="http://schemas.microsoft.com/office/powerpoint/2010/main" val="129231650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3757</TotalTime>
  <Words>40</Words>
  <Application>Microsoft Office PowerPoint</Application>
  <PresentationFormat>画面に合わせる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Ｐ明朝</vt:lpstr>
      <vt:lpstr>ＭＳ ゴシック</vt:lpstr>
      <vt:lpstr>游明朝</vt:lpstr>
      <vt:lpstr>Arial</vt:lpstr>
      <vt:lpstr>Tahoma</vt:lpstr>
      <vt:lpstr>Times New Roman</vt:lpstr>
      <vt:lpstr>標準デザイン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行政情報システム室</dc:creator>
  <cp:lastModifiedBy>望月　寛</cp:lastModifiedBy>
  <cp:revision>220</cp:revision>
  <cp:lastPrinted>2019-04-03T09:20:00Z</cp:lastPrinted>
  <dcterms:created xsi:type="dcterms:W3CDTF">2007-06-19T07:03:32Z</dcterms:created>
  <dcterms:modified xsi:type="dcterms:W3CDTF">2021-02-15T05:01:32Z</dcterms:modified>
</cp:coreProperties>
</file>