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D92B"/>
    <a:srgbClr val="FF0000"/>
    <a:srgbClr val="FFFF00"/>
    <a:srgbClr val="FFD9D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7418" autoAdjust="0"/>
  </p:normalViewPr>
  <p:slideViewPr>
    <p:cSldViewPr>
      <p:cViewPr varScale="1">
        <p:scale>
          <a:sx n="71" d="100"/>
          <a:sy n="71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176" y="0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895734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176" y="9373076"/>
            <a:ext cx="2895733" cy="4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4B53F7E7-4D7A-4BA0-8145-D9EED7F0E6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479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7" y="4686538"/>
            <a:ext cx="5390810" cy="444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defTabSz="914406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1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defTabSz="914406" eaLnBrk="1" hangingPunct="1">
              <a:defRPr sz="1200"/>
            </a:lvl1pPr>
          </a:lstStyle>
          <a:p>
            <a:pPr>
              <a:defRPr/>
            </a:pPr>
            <a:fld id="{6CB5B19B-2A7B-4820-A495-7EA32EFCEB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48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6561" indent="-283293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3170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6438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39706" indent="-226634" defTabSz="91440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492974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46243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399511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52779" indent="-226634" defTabSz="91440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C1CD5F8-6ED2-4EDB-AE28-6812BB19CC1F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15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FCEB3-C420-400D-9DF3-AABFEA07E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B9A6-F962-47BE-A435-95FB34C96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4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7B6-14F3-4207-B043-8CD2B4D488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23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74904" y="6311348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751B-34C4-41F7-9A42-B8AF861495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378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F343-E9CF-4B4F-B1F2-5AE56531BE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106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9A7-C794-42E5-B514-19BD8B9D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084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35CE-EC53-4CC2-8921-63B1DF7CEF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000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8E426-13D8-4731-800B-C6CA3BC2C7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394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AC06-2987-4D3C-B767-74FF378237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645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20E-741E-4C4E-AF44-E2074EF01C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9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0E6-BF27-4B64-B1E8-768BD1D51D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51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FD9BB62-D0E4-4F2F-9365-A85B5DD33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11560" y="175514"/>
            <a:ext cx="7992888" cy="12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令和３年度</a:t>
            </a:r>
            <a:endParaRPr lang="en-US" altLang="ja-JP" sz="2400" b="1" dirty="0" smtClean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Ｕスマート推進協議会新規プロジェクト公募</a:t>
            </a:r>
            <a:endParaRPr lang="en-US" altLang="ja-JP" sz="2400" b="1" dirty="0">
              <a:latin typeface="Tahoma" pitchFamily="34" charset="0"/>
            </a:endParaRPr>
          </a:p>
          <a:p>
            <a:pPr algn="ctr" eaLnBrk="1" hangingPunct="1">
              <a:spcBef>
                <a:spcPct val="5000"/>
              </a:spcBef>
              <a:defRPr/>
            </a:pPr>
            <a:r>
              <a:rPr lang="ja-JP" altLang="en-US" sz="2400" b="1" dirty="0" smtClean="0">
                <a:latin typeface="Tahoma" pitchFamily="34" charset="0"/>
              </a:rPr>
              <a:t>事前登録書</a:t>
            </a:r>
            <a:endParaRPr lang="en-US" altLang="ja-JP" sz="2400" b="1" dirty="0" smtClean="0">
              <a:latin typeface="Tahoma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30540"/>
              </p:ext>
            </p:extLst>
          </p:nvPr>
        </p:nvGraphicFramePr>
        <p:xfrm>
          <a:off x="395536" y="1530410"/>
          <a:ext cx="8352928" cy="5210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019">
                  <a:extLst>
                    <a:ext uri="{9D8B030D-6E8A-4147-A177-3AD203B41FA5}">
                      <a16:colId xmlns:a16="http://schemas.microsoft.com/office/drawing/2014/main" val="1545556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val="1842631505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2647219646"/>
                    </a:ext>
                  </a:extLst>
                </a:gridCol>
              </a:tblGrid>
              <a:tr h="437625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分野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子育て　・　教育　・　健康　・　福祉　・　エネルギー　</a:t>
                      </a:r>
                      <a:r>
                        <a:rPr kumimoji="1" lang="en-US" altLang="ja-JP" sz="1200" dirty="0" smtClean="0"/>
                        <a:t>※</a:t>
                      </a:r>
                      <a:r>
                        <a:rPr kumimoji="1" lang="ja-JP" altLang="en-US" sz="1200" dirty="0" smtClean="0"/>
                        <a:t>選択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119323"/>
                  </a:ext>
                </a:extLst>
              </a:tr>
              <a:tr h="437625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事業名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61635"/>
                  </a:ext>
                </a:extLst>
              </a:tr>
              <a:tr h="1272336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事業概要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48283"/>
                  </a:ext>
                </a:extLst>
              </a:tr>
              <a:tr h="437625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提出者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団体名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15783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代表者名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28189"/>
                  </a:ext>
                </a:extLst>
              </a:tr>
              <a:tr h="437625">
                <a:tc rowSpan="5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連絡先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担当部署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217742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担当者名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68665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59122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604919"/>
                  </a:ext>
                </a:extLst>
              </a:tr>
              <a:tr h="437625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93352"/>
                  </a:ext>
                </a:extLst>
              </a:tr>
            </a:tbl>
          </a:graphicData>
        </a:graphic>
      </p:graphicFrame>
      <p:sp>
        <p:nvSpPr>
          <p:cNvPr id="4" name="テキスト ボックス 1"/>
          <p:cNvSpPr txBox="1"/>
          <p:nvPr/>
        </p:nvSpPr>
        <p:spPr>
          <a:xfrm>
            <a:off x="7596336" y="175514"/>
            <a:ext cx="1152128" cy="35306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様式第</a:t>
            </a:r>
            <a:r>
              <a:rPr lang="ja-JP" altLang="en-US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２</a:t>
            </a:r>
            <a:r>
              <a:rPr lang="ja-JP" sz="1400" kern="100" dirty="0" smtClean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号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3744</TotalTime>
  <Words>28</Words>
  <Application>Microsoft Office PowerPoint</Application>
  <PresentationFormat>画面に合わせる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Ｐ明朝</vt:lpstr>
      <vt:lpstr>ＭＳ ゴシック</vt:lpstr>
      <vt:lpstr>游明朝</vt:lpstr>
      <vt:lpstr>Arial</vt:lpstr>
      <vt:lpstr>Tahoma</vt:lpstr>
      <vt:lpstr>Times New Roman</vt:lpstr>
      <vt:lpstr>標準デザイン</vt:lpstr>
      <vt:lpstr>PowerPoint プレゼンテーション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Administrator</cp:lastModifiedBy>
  <cp:revision>216</cp:revision>
  <cp:lastPrinted>2019-04-03T09:20:00Z</cp:lastPrinted>
  <dcterms:created xsi:type="dcterms:W3CDTF">2007-06-19T07:03:32Z</dcterms:created>
  <dcterms:modified xsi:type="dcterms:W3CDTF">2021-02-08T00:36:51Z</dcterms:modified>
</cp:coreProperties>
</file>