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D92B"/>
    <a:srgbClr val="FF0000"/>
    <a:srgbClr val="FFFF00"/>
    <a:srgbClr val="FFD9D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5" autoAdjust="0"/>
    <p:restoredTop sz="97418" autoAdjust="0"/>
  </p:normalViewPr>
  <p:slideViewPr>
    <p:cSldViewPr>
      <p:cViewPr varScale="1">
        <p:scale>
          <a:sx n="54" d="100"/>
          <a:sy n="54" d="100"/>
        </p:scale>
        <p:origin x="8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5734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176" y="0"/>
            <a:ext cx="2895733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895734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176" y="9373076"/>
            <a:ext cx="2895733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/>
            </a:lvl1pPr>
          </a:lstStyle>
          <a:p>
            <a:pPr>
              <a:defRPr/>
            </a:pPr>
            <a:fld id="{4B53F7E7-4D7A-4BA0-8145-D9EED7F0E6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4796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77" y="4686538"/>
            <a:ext cx="5390810" cy="4440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501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0" y="9371501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/>
            </a:lvl1pPr>
          </a:lstStyle>
          <a:p>
            <a:pPr>
              <a:defRPr/>
            </a:pPr>
            <a:fld id="{6CB5B19B-2A7B-4820-A495-7EA32EFCEB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4819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0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153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FCEB3-C420-400D-9DF3-AABFEA07EB2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8746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4B9A6-F962-47BE-A435-95FB34C964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044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1A7B6-14F3-4207-B043-8CD2B4D488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231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74904" y="6311348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0751B-34C4-41F7-9A42-B8AF861495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3781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9F343-E9CF-4B4F-B1F2-5AE56531BE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1066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189A7-C794-42E5-B514-19BD8B9D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0844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135CE-EC53-4CC2-8921-63B1DF7CEF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0009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8E426-13D8-4731-800B-C6CA3BC2C7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3940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AC06-2987-4D3C-B767-74FF378237D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6456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220E-741E-4C4E-AF44-E2074EF01C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894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880E6-BF27-4B64-B1E8-768BD1D51DE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851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FD9BB62-D0E4-4F2F-9365-A85B5DD33C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11560" y="175514"/>
            <a:ext cx="7992888" cy="123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400" b="1" dirty="0" smtClean="0">
                <a:latin typeface="Tahoma" pitchFamily="34" charset="0"/>
              </a:rPr>
              <a:t>令和４年度</a:t>
            </a:r>
            <a:endParaRPr lang="en-US" altLang="ja-JP" sz="2400" b="1" dirty="0" smtClean="0">
              <a:latin typeface="Tahoma" pitchFamily="34" charset="0"/>
            </a:endParaRPr>
          </a:p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400" b="1" dirty="0" smtClean="0">
                <a:latin typeface="Tahoma" pitchFamily="34" charset="0"/>
              </a:rPr>
              <a:t>Ｕスマート推進協議会新規プロジェクト公募</a:t>
            </a:r>
            <a:endParaRPr lang="en-US" altLang="ja-JP" sz="2400" b="1" dirty="0">
              <a:latin typeface="Tahoma" pitchFamily="34" charset="0"/>
            </a:endParaRPr>
          </a:p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400" b="1" dirty="0" smtClean="0">
                <a:latin typeface="Tahoma" pitchFamily="34" charset="0"/>
              </a:rPr>
              <a:t>事前登録書</a:t>
            </a:r>
            <a:endParaRPr lang="en-US" altLang="ja-JP" sz="2400" b="1" dirty="0" smtClean="0">
              <a:latin typeface="Tahoma" pitchFamily="34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95399"/>
              </p:ext>
            </p:extLst>
          </p:nvPr>
        </p:nvGraphicFramePr>
        <p:xfrm>
          <a:off x="395536" y="1530410"/>
          <a:ext cx="8352928" cy="52109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3019">
                  <a:extLst>
                    <a:ext uri="{9D8B030D-6E8A-4147-A177-3AD203B41FA5}">
                      <a16:colId xmlns:a16="http://schemas.microsoft.com/office/drawing/2014/main" val="1545556000"/>
                    </a:ext>
                  </a:extLst>
                </a:gridCol>
                <a:gridCol w="1257221">
                  <a:extLst>
                    <a:ext uri="{9D8B030D-6E8A-4147-A177-3AD203B41FA5}">
                      <a16:colId xmlns:a16="http://schemas.microsoft.com/office/drawing/2014/main" val="1842631505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2647219646"/>
                    </a:ext>
                  </a:extLst>
                </a:gridCol>
              </a:tblGrid>
              <a:tr h="437625">
                <a:tc grid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分野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安全・安心　／　経済　／　</a:t>
                      </a:r>
                      <a:r>
                        <a:rPr kumimoji="1" lang="ja-JP" altLang="en-US" dirty="0" smtClean="0"/>
                        <a:t>教育・文化</a:t>
                      </a:r>
                      <a:r>
                        <a:rPr kumimoji="1" lang="ja-JP" altLang="en-US" dirty="0" smtClean="0"/>
                        <a:t>　</a:t>
                      </a:r>
                      <a:r>
                        <a:rPr kumimoji="1" lang="en-US" altLang="ja-JP" sz="1200" dirty="0" smtClean="0"/>
                        <a:t>※</a:t>
                      </a:r>
                      <a:r>
                        <a:rPr kumimoji="1" lang="ja-JP" altLang="en-US" sz="1200" dirty="0" smtClean="0"/>
                        <a:t>選択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119323"/>
                  </a:ext>
                </a:extLst>
              </a:tr>
              <a:tr h="437625">
                <a:tc grid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事業名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761635"/>
                  </a:ext>
                </a:extLst>
              </a:tr>
              <a:tr h="1272336">
                <a:tc grid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事業概要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48283"/>
                  </a:ext>
                </a:extLst>
              </a:tr>
              <a:tr h="437625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提出者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団体名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115783"/>
                  </a:ext>
                </a:extLst>
              </a:tr>
              <a:tr h="4376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代表者名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628189"/>
                  </a:ext>
                </a:extLst>
              </a:tr>
              <a:tr h="437625">
                <a:tc rowSpan="5"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連絡先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担当部署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217742"/>
                  </a:ext>
                </a:extLst>
              </a:tr>
              <a:tr h="4376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担当者名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568665"/>
                  </a:ext>
                </a:extLst>
              </a:tr>
              <a:tr h="4376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959122"/>
                  </a:ext>
                </a:extLst>
              </a:tr>
              <a:tr h="4376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604919"/>
                  </a:ext>
                </a:extLst>
              </a:tr>
              <a:tr h="4376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093352"/>
                  </a:ext>
                </a:extLst>
              </a:tr>
            </a:tbl>
          </a:graphicData>
        </a:graphic>
      </p:graphicFrame>
      <p:sp>
        <p:nvSpPr>
          <p:cNvPr id="4" name="テキスト ボックス 1"/>
          <p:cNvSpPr txBox="1"/>
          <p:nvPr/>
        </p:nvSpPr>
        <p:spPr>
          <a:xfrm>
            <a:off x="7596336" y="175514"/>
            <a:ext cx="1152128" cy="35306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1400" kern="100" dirty="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様式第</a:t>
            </a:r>
            <a:r>
              <a:rPr lang="ja-JP" altLang="en-US" sz="1400" kern="100" dirty="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２</a:t>
            </a:r>
            <a:r>
              <a:rPr lang="ja-JP" sz="1400" kern="100" dirty="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号</a:t>
            </a:r>
            <a:endParaRPr 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41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3744</TotalTime>
  <Words>28</Words>
  <Application>Microsoft Office PowerPoint</Application>
  <PresentationFormat>画面に合わせる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Ｐ明朝</vt:lpstr>
      <vt:lpstr>ＭＳ ゴシック</vt:lpstr>
      <vt:lpstr>游明朝</vt:lpstr>
      <vt:lpstr>Arial</vt:lpstr>
      <vt:lpstr>Tahoma</vt:lpstr>
      <vt:lpstr>Times New Roman</vt:lpstr>
      <vt:lpstr>標準デザイン</vt:lpstr>
      <vt:lpstr>PowerPoint プレゼンテーション</vt:lpstr>
    </vt:vector>
  </TitlesOfParts>
  <Company>国土交通省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行政情報システム室</dc:creator>
  <cp:lastModifiedBy>山口　健太</cp:lastModifiedBy>
  <cp:revision>218</cp:revision>
  <cp:lastPrinted>2019-04-03T09:20:00Z</cp:lastPrinted>
  <dcterms:created xsi:type="dcterms:W3CDTF">2007-06-19T07:03:32Z</dcterms:created>
  <dcterms:modified xsi:type="dcterms:W3CDTF">2022-02-09T04:08:36Z</dcterms:modified>
</cp:coreProperties>
</file>